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91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3824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972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72445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6631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34635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861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0896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8234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95784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5474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34707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91996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92214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7467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5024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F79BE-8B8E-4A35-8E52-BC5505D9829C}" type="datetimeFigureOut">
              <a:rPr lang="es-PE" smtClean="0"/>
              <a:t>4/12/2025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C742814-B229-4320-9BBB-C5C88AD7BD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71097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5728255-F459-4B38-B9A8-A287DEE39326}"/>
              </a:ext>
            </a:extLst>
          </p:cNvPr>
          <p:cNvSpPr/>
          <p:nvPr/>
        </p:nvSpPr>
        <p:spPr>
          <a:xfrm>
            <a:off x="1342951" y="2967335"/>
            <a:ext cx="9506128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ahnschrift SemiBold Condensed" panose="020B0502040204020203" pitchFamily="34" charset="0"/>
              </a:rPr>
              <a:t>Le damos la bienvenida a este trabajo que </a:t>
            </a:r>
          </a:p>
          <a:p>
            <a:pPr algn="ctr"/>
            <a:r>
              <a:rPr lang="es-ES" sz="44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ahnschrift SemiBold Condensed" panose="020B0502040204020203" pitchFamily="34" charset="0"/>
              </a:rPr>
              <a:t>Desarrollamos aplicando nuestros conocimientos </a:t>
            </a:r>
          </a:p>
          <a:p>
            <a:pPr algn="ctr"/>
            <a:r>
              <a:rPr lang="es-ES" sz="4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ahnschrift SemiBold Condensed" panose="020B0502040204020203" pitchFamily="34" charset="0"/>
              </a:rPr>
              <a:t>Y trabajo en equipo </a:t>
            </a:r>
            <a:endParaRPr lang="es-ES" sz="4400" b="1" i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25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15266-30B6-4E0A-B240-E6F0C99B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Algerian" panose="04020705040A02060702" pitchFamily="82" charset="0"/>
              </a:rPr>
              <a:t>Objetivos específicos </a:t>
            </a:r>
            <a:endParaRPr lang="es-PE" b="1" dirty="0">
              <a:latin typeface="Algerian" panose="04020705040A02060702" pitchFamily="8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230DA0-FB3A-482F-A38C-7ED5809DC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Construir y poner en funcionamiento un prototipo de purificación de agua que utilice ondas ultrasónicas evaluando sus parámetros básicos de operación. Frecuencia, tiempo y potencia .</a:t>
            </a:r>
          </a:p>
          <a:p>
            <a:r>
              <a:rPr lang="es-ES" dirty="0"/>
              <a:t>Analizar experimentalmente el efecto de la sonicación en la calidad de agua midiendo cambios en la turbidez la presencia microbiana y la temperatura durante el proceso.</a:t>
            </a:r>
          </a:p>
          <a:p>
            <a:r>
              <a:rPr lang="es-ES" dirty="0"/>
              <a:t>Promover la conciencia , científica y tecnológica en la comunidad educativa difundiendo los resultados del proyecto como una alternativa innovadora uy sustentable para el tratamiento del agua.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24049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61593FD-CC50-4A18-B6FC-AF8442B82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0" y="1814513"/>
            <a:ext cx="1533525" cy="8971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E8E2156-E683-4928-AEEC-918545063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690688"/>
            <a:ext cx="1209675" cy="12096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6C09A6-45D8-4483-B04F-AADA6FDB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81"/>
            <a:ext cx="10515600" cy="1325563"/>
          </a:xfrm>
        </p:spPr>
        <p:txBody>
          <a:bodyPr>
            <a:normAutofit/>
          </a:bodyPr>
          <a:lstStyle/>
          <a:p>
            <a:r>
              <a:rPr lang="es-ES" sz="4800" b="1" dirty="0">
                <a:latin typeface="Algerian" panose="04020705040A02060702" pitchFamily="82" charset="0"/>
              </a:rPr>
              <a:t>MATERIALES</a:t>
            </a:r>
            <a:endParaRPr lang="es-PE" sz="4800" b="1" dirty="0">
              <a:latin typeface="Algerian" panose="04020705040A02060702" pitchFamily="8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BD722D-A739-43E8-A926-45272BCAD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5" y="1323975"/>
            <a:ext cx="10677525" cy="485298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- 2 </a:t>
            </a:r>
            <a:r>
              <a:rPr lang="es-ES" dirty="0"/>
              <a:t>tablas                                                   </a:t>
            </a:r>
            <a:r>
              <a:rPr lang="es-ES" dirty="0" smtClean="0"/>
              <a:t>			</a:t>
            </a:r>
            <a:r>
              <a:rPr lang="es-ES" dirty="0"/>
              <a:t> </a:t>
            </a:r>
            <a:r>
              <a:rPr lang="es-ES" dirty="0" smtClean="0"/>
              <a:t>  </a:t>
            </a:r>
            <a:r>
              <a:rPr lang="es-ES" dirty="0" smtClean="0"/>
              <a:t>- 4 </a:t>
            </a:r>
            <a:r>
              <a:rPr lang="es-ES" dirty="0"/>
              <a:t>muelles                                 </a:t>
            </a:r>
          </a:p>
          <a:p>
            <a:pPr marL="0" indent="0">
              <a:buNone/>
            </a:pPr>
            <a:r>
              <a:rPr lang="es-ES" dirty="0"/>
              <a:t>                                              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- </a:t>
            </a:r>
            <a:r>
              <a:rPr lang="es-ES" sz="2400" dirty="0" smtClean="0"/>
              <a:t>Alimentador </a:t>
            </a:r>
            <a:r>
              <a:rPr lang="es-ES" sz="2400" dirty="0"/>
              <a:t>de </a:t>
            </a:r>
            <a:r>
              <a:rPr lang="es-ES" sz="2400" dirty="0" smtClean="0"/>
              <a:t>voltios(V)                       </a:t>
            </a:r>
            <a:r>
              <a:rPr lang="es-ES" sz="2400" dirty="0" smtClean="0"/>
              <a:t>- 5 tornillos </a:t>
            </a: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- Regulador </a:t>
            </a:r>
            <a:r>
              <a:rPr lang="es-ES" sz="2400" dirty="0"/>
              <a:t>de voltaje                              </a:t>
            </a:r>
            <a:r>
              <a:rPr lang="es-ES" sz="2400" dirty="0" smtClean="0"/>
              <a:t>-</a:t>
            </a:r>
            <a:r>
              <a:rPr lang="es-ES" sz="2400" dirty="0" smtClean="0"/>
              <a:t> </a:t>
            </a:r>
            <a:r>
              <a:rPr lang="es-ES" sz="2400" dirty="0"/>
              <a:t>2 parlantes            </a:t>
            </a:r>
            <a:endParaRPr lang="es-PE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63EC1CE-B7F9-4484-A792-8D7E47F7E9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55" b="20949"/>
          <a:stretch/>
        </p:blipFill>
        <p:spPr>
          <a:xfrm>
            <a:off x="1162050" y="3429000"/>
            <a:ext cx="2057400" cy="12096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D666074-BF26-4767-A47B-0226244B4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44" b="16403"/>
          <a:stretch/>
        </p:blipFill>
        <p:spPr>
          <a:xfrm>
            <a:off x="1285875" y="5387975"/>
            <a:ext cx="1809750" cy="11049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C046266-A206-41AF-B298-E025DDEB4A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37" b="22130"/>
          <a:stretch/>
        </p:blipFill>
        <p:spPr>
          <a:xfrm>
            <a:off x="6724650" y="5387975"/>
            <a:ext cx="2190750" cy="132556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9622307-E4A5-44A9-83D5-3AD0AD1BB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762" y="3373089"/>
            <a:ext cx="1090613" cy="110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56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0E7D84-4257-4D0B-A312-80890D067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255"/>
            <a:ext cx="10515600" cy="1325563"/>
          </a:xfrm>
        </p:spPr>
        <p:txBody>
          <a:bodyPr/>
          <a:lstStyle/>
          <a:p>
            <a:r>
              <a:rPr lang="es-ES" b="1" dirty="0">
                <a:latin typeface="Algerian" panose="04020705040A02060702" pitchFamily="82" charset="0"/>
              </a:rPr>
              <a:t>PROCEDIMIENTO </a:t>
            </a:r>
            <a:endParaRPr lang="es-PE" b="1" dirty="0">
              <a:latin typeface="Algerian" panose="04020705040A02060702" pitchFamily="8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A2CD69-A6EF-4C19-B6AE-8D87DF697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1085850"/>
            <a:ext cx="10515600" cy="4976813"/>
          </a:xfrm>
        </p:spPr>
        <p:txBody>
          <a:bodyPr numCol="2"/>
          <a:lstStyle/>
          <a:p>
            <a:pPr marL="0" indent="0">
              <a:buNone/>
            </a:pPr>
            <a:endParaRPr lang="es-ES" b="1" dirty="0" smtClean="0"/>
          </a:p>
          <a:p>
            <a:pPr marL="0" indent="0">
              <a:buNone/>
            </a:pPr>
            <a:endParaRPr lang="es-ES" b="1" dirty="0" smtClean="0"/>
          </a:p>
          <a:p>
            <a:pPr marL="0" indent="0">
              <a:buNone/>
            </a:pPr>
            <a:r>
              <a:rPr lang="es-ES" b="1" dirty="0" smtClean="0"/>
              <a:t>1</a:t>
            </a:r>
            <a:r>
              <a:rPr lang="es-ES" b="1" dirty="0" smtClean="0">
                <a:latin typeface="Agency FB" panose="020B0503020202020204" pitchFamily="34" charset="0"/>
              </a:rPr>
              <a:t>.Paso: Le </a:t>
            </a:r>
            <a:r>
              <a:rPr lang="es-ES" b="1" dirty="0">
                <a:latin typeface="Agency FB" panose="020B0503020202020204" pitchFamily="34" charset="0"/>
              </a:rPr>
              <a:t>hicimos 4 huecos a la tabla en sus puntas para poder juntarlos con un ventilador. </a:t>
            </a:r>
          </a:p>
          <a:p>
            <a:pPr marL="0" indent="0">
              <a:buNone/>
            </a:pPr>
            <a:endParaRPr lang="es-ES" b="1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b="1" dirty="0"/>
          </a:p>
          <a:p>
            <a:pPr marL="0" indent="0">
              <a:buNone/>
            </a:pPr>
            <a:endParaRPr lang="es-ES" b="1" dirty="0" smtClean="0"/>
          </a:p>
          <a:p>
            <a:pPr marL="0" indent="0">
              <a:buNone/>
            </a:pPr>
            <a:endParaRPr lang="es-ES" b="1" dirty="0" smtClean="0"/>
          </a:p>
          <a:p>
            <a:pPr marL="0" indent="0">
              <a:buNone/>
            </a:pPr>
            <a:r>
              <a:rPr lang="es-ES" b="1" dirty="0" smtClean="0"/>
              <a:t>2.</a:t>
            </a:r>
            <a:r>
              <a:rPr lang="es-ES" b="1" dirty="0" smtClean="0">
                <a:latin typeface="Agency FB" panose="020B0503020202020204" pitchFamily="34" charset="0"/>
              </a:rPr>
              <a:t>paso: En </a:t>
            </a:r>
            <a:r>
              <a:rPr lang="es-ES" b="1" dirty="0">
                <a:latin typeface="Agency FB" panose="020B0503020202020204" pitchFamily="34" charset="0"/>
              </a:rPr>
              <a:t>los huecos que hicimos le ponemos los  muelles y los tornillos</a:t>
            </a:r>
            <a:endParaRPr lang="es-PE" b="1" dirty="0">
              <a:latin typeface="Agency FB" panose="020B0503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83DE3E-C81C-4C06-ABAF-57C6AFF2B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18" y="1153891"/>
            <a:ext cx="3439341" cy="2290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68ABEF6-3DE2-4696-A368-A4107A2A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189" y="4088670"/>
            <a:ext cx="3657200" cy="2095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Flecha derecha 5"/>
          <p:cNvSpPr/>
          <p:nvPr/>
        </p:nvSpPr>
        <p:spPr>
          <a:xfrm>
            <a:off x="5434149" y="2011680"/>
            <a:ext cx="627017" cy="574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echa derecha 6"/>
          <p:cNvSpPr/>
          <p:nvPr/>
        </p:nvSpPr>
        <p:spPr>
          <a:xfrm>
            <a:off x="5586549" y="4632964"/>
            <a:ext cx="627017" cy="574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613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16DA4B-3388-4CCA-A9A1-1CC49B562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25"/>
            <a:ext cx="10515600" cy="6015038"/>
          </a:xfrm>
        </p:spPr>
        <p:txBody>
          <a:bodyPr numCol="2" anchor="ctr"/>
          <a:lstStyle/>
          <a:p>
            <a:r>
              <a:rPr lang="es-ES" b="1" dirty="0" smtClean="0"/>
              <a:t>3</a:t>
            </a:r>
            <a:r>
              <a:rPr lang="es-ES" b="1" dirty="0" smtClean="0">
                <a:latin typeface="Agency FB" panose="020B0503020202020204" pitchFamily="34" charset="0"/>
              </a:rPr>
              <a:t>.paso: </a:t>
            </a:r>
            <a:r>
              <a:rPr lang="es-ES" b="1" dirty="0">
                <a:latin typeface="Agency FB" panose="020B0503020202020204" pitchFamily="34" charset="0"/>
              </a:rPr>
              <a:t>Luego de unir los muelles y los tornillos lo juntamos con el ventilador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algn="just"/>
            <a:r>
              <a:rPr lang="es-ES" dirty="0" smtClean="0"/>
              <a:t>4.</a:t>
            </a:r>
            <a:r>
              <a:rPr lang="es-ES" b="1" dirty="0" smtClean="0">
                <a:latin typeface="Agency FB" panose="020B0503020202020204" pitchFamily="34" charset="0"/>
              </a:rPr>
              <a:t>paso:Luego </a:t>
            </a:r>
            <a:r>
              <a:rPr lang="es-ES" b="1" dirty="0">
                <a:latin typeface="Agency FB" panose="020B0503020202020204" pitchFamily="34" charset="0"/>
              </a:rPr>
              <a:t>de tener la base ponemos el recipiente de plástico con un plástico negro para que no salga el agua </a:t>
            </a:r>
            <a:endParaRPr lang="es-PE" b="1" dirty="0">
              <a:latin typeface="Agency FB" panose="020B0503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004" y="161925"/>
            <a:ext cx="2547257" cy="3396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004" y="3892730"/>
            <a:ext cx="2067197" cy="2756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lecha derecha 4"/>
          <p:cNvSpPr/>
          <p:nvPr/>
        </p:nvSpPr>
        <p:spPr>
          <a:xfrm>
            <a:off x="6635933" y="1293219"/>
            <a:ext cx="627017" cy="574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echa derecha 5"/>
          <p:cNvSpPr/>
          <p:nvPr/>
        </p:nvSpPr>
        <p:spPr>
          <a:xfrm>
            <a:off x="6709955" y="4463146"/>
            <a:ext cx="627017" cy="574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77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7C1F19-E201-4B87-872B-632075D1A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776"/>
            <a:ext cx="10515600" cy="5929313"/>
          </a:xfrm>
        </p:spPr>
        <p:txBody>
          <a:bodyPr numCol="2"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5.</a:t>
            </a:r>
            <a:r>
              <a:rPr lang="es-ES" b="1" dirty="0" smtClean="0">
                <a:latin typeface="Agency FB" panose="020B0503020202020204" pitchFamily="34" charset="0"/>
              </a:rPr>
              <a:t>paso</a:t>
            </a:r>
            <a:r>
              <a:rPr lang="es-ES" b="1" dirty="0">
                <a:latin typeface="Agency FB" panose="020B0503020202020204" pitchFamily="34" charset="0"/>
              </a:rPr>
              <a:t>..Unimos el alimentador y regulador junto al prototipo que hicimos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6.</a:t>
            </a:r>
            <a:r>
              <a:rPr lang="es-ES" b="1" dirty="0" smtClean="0">
                <a:latin typeface="Agency FB" panose="020B0503020202020204" pitchFamily="34" charset="0"/>
              </a:rPr>
              <a:t>paso</a:t>
            </a:r>
            <a:r>
              <a:rPr lang="es-ES" b="1" dirty="0">
                <a:latin typeface="Agency FB" panose="020B0503020202020204" pitchFamily="34" charset="0"/>
              </a:rPr>
              <a:t>..Finalmenre le pusimos dos parlantes lado a lado del prototipo </a:t>
            </a:r>
            <a:endParaRPr lang="es-PE" b="1" dirty="0">
              <a:latin typeface="Agency FB" panose="020B0503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24" r="27058"/>
          <a:stretch/>
        </p:blipFill>
        <p:spPr>
          <a:xfrm>
            <a:off x="7181852" y="457200"/>
            <a:ext cx="2622912" cy="33310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Flecha derecha 3"/>
          <p:cNvSpPr/>
          <p:nvPr/>
        </p:nvSpPr>
        <p:spPr>
          <a:xfrm>
            <a:off x="6113422" y="1750420"/>
            <a:ext cx="627017" cy="574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echa derecha 4"/>
          <p:cNvSpPr/>
          <p:nvPr/>
        </p:nvSpPr>
        <p:spPr>
          <a:xfrm>
            <a:off x="6187446" y="4959536"/>
            <a:ext cx="627017" cy="574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95" y="4302579"/>
            <a:ext cx="2429225" cy="2083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137304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hatsApp Video 2025-12-03 at 18.13.00">
            <a:hlinkClick r:id="" action="ppaction://media"/>
            <a:extLst>
              <a:ext uri="{FF2B5EF4-FFF2-40B4-BE49-F238E27FC236}">
                <a16:creationId xmlns:a16="http://schemas.microsoft.com/office/drawing/2014/main" id="{320D4B18-8351-40C9-AEB3-8FB6FFAB9E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6450" y="615950"/>
            <a:ext cx="72771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7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CONCLUSIONES</a:t>
            </a:r>
            <a:endParaRPr lang="en-U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1. El purificador ultrasónico sí funcionó correctamente, ya que logró eliminar o reducir las impurezas de manera visible después del proceso de vibración ultrasónica</a:t>
            </a:r>
            <a:r>
              <a:rPr lang="es-ES" dirty="0" smtClean="0"/>
              <a:t>.</a:t>
            </a:r>
          </a:p>
          <a:p>
            <a:r>
              <a:rPr lang="es-ES" dirty="0" smtClean="0"/>
              <a:t>2</a:t>
            </a:r>
            <a:r>
              <a:rPr lang="es-ES" dirty="0"/>
              <a:t>. Se comprobó que las ondas de alta frecuencia cumplen su propósito de desprender partículas, demostrando que el sistema es efectivo para mejorar la limpieza o purificación.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/>
              <a:t>3. El dispositivo operó de forma estable, sin fallas durante las pruebas, lo que confirma que el diseño y los materiales utilizados fueron adecuados</a:t>
            </a:r>
            <a:r>
              <a:rPr lang="es-ES" dirty="0" smtClean="0"/>
              <a:t>.</a:t>
            </a:r>
          </a:p>
          <a:p>
            <a:r>
              <a:rPr lang="es-ES" dirty="0" smtClean="0"/>
              <a:t>4</a:t>
            </a:r>
            <a:r>
              <a:rPr lang="es-ES" dirty="0"/>
              <a:t>. Los resultados obtenidos evidencian que el purificador ultrasónico cumple los objetivos planteados en el proyecto, demostrando que esta tecnología es una opción eficiente, segura y práctica.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58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52DE4-1C3E-4190-ABE4-E9B5432BC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184400"/>
            <a:ext cx="10515600" cy="1325563"/>
          </a:xfrm>
        </p:spPr>
        <p:txBody>
          <a:bodyPr>
            <a:noAutofit/>
          </a:bodyPr>
          <a:lstStyle/>
          <a:p>
            <a:r>
              <a:rPr lang="es-ES" sz="20000" dirty="0">
                <a:solidFill>
                  <a:srgbClr val="FFC000"/>
                </a:solidFill>
                <a:latin typeface="Algerian" panose="04020705040A02060702" pitchFamily="82" charset="0"/>
              </a:rPr>
              <a:t>SONIPUR</a:t>
            </a:r>
            <a:endParaRPr lang="es-PE" sz="20000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3C9CE6-E681-4519-8FA1-DABA12D3CF0B}"/>
              </a:ext>
            </a:extLst>
          </p:cNvPr>
          <p:cNvSpPr txBox="1"/>
          <p:nvPr/>
        </p:nvSpPr>
        <p:spPr>
          <a:xfrm>
            <a:off x="1028700" y="4662896"/>
            <a:ext cx="10239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atin typeface="Algerian" panose="04020705040A02060702" pitchFamily="82" charset="0"/>
              </a:rPr>
              <a:t>(Purificador de agua mediante ondas de        sonido)</a:t>
            </a:r>
            <a:endParaRPr lang="es-PE" sz="36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0885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3A100-6807-40E7-973A-3E1B5263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 err="1" smtClean="0">
                <a:latin typeface="Algerian" panose="04020705040A02060702" pitchFamily="82" charset="0"/>
              </a:rPr>
              <a:t>PRESENTACIóN</a:t>
            </a:r>
            <a:endParaRPr lang="es-PE" b="1" dirty="0">
              <a:latin typeface="Algerian" panose="04020705040A02060702" pitchFamily="8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18A60D-4BD3-47AB-8640-F0549D419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/>
              <a:t>Este proyecto tiene como propósito mostrar el funcionamiento y la utilidad de un purificador ultrasónico, un dispositivo que emplea vibraciones de alta frecuencia para eliminar impurezas presentes en diferentes superficies u objetos. Su tecnología permite realizar una limpieza profunda mediante ondas ultrasónicas que desprenden </a:t>
            </a:r>
            <a:r>
              <a:rPr lang="es-ES" dirty="0" smtClean="0"/>
              <a:t>partículas de suciedad </a:t>
            </a:r>
            <a:r>
              <a:rPr lang="es-ES" dirty="0"/>
              <a:t>y microorganismos sin necesidad de productos químicos agresivos. A través  de este trabajo se busca explicar </a:t>
            </a:r>
            <a:r>
              <a:rPr lang="es-ES" dirty="0" smtClean="0"/>
              <a:t>cómo </a:t>
            </a:r>
            <a:r>
              <a:rPr lang="es-ES" dirty="0"/>
              <a:t>este método de purificación contribuye a procesos </a:t>
            </a:r>
            <a:r>
              <a:rPr lang="es-ES" dirty="0" smtClean="0"/>
              <a:t>más </a:t>
            </a:r>
            <a:r>
              <a:rPr lang="es-ES" dirty="0"/>
              <a:t>seguros , eficientes y respetuosos con el medio ambiente.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58898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ACF7F-9284-44D7-B58E-972A9416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374650"/>
            <a:ext cx="10515600" cy="1325563"/>
          </a:xfrm>
        </p:spPr>
        <p:txBody>
          <a:bodyPr/>
          <a:lstStyle/>
          <a:p>
            <a:r>
              <a:rPr lang="es-ES" b="1" dirty="0">
                <a:latin typeface="Algerian" panose="04020705040A02060702" pitchFamily="82" charset="0"/>
              </a:rPr>
              <a:t>PROBLEMÁTICA</a:t>
            </a:r>
            <a:r>
              <a:rPr lang="es-ES" dirty="0"/>
              <a:t> 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B3EEAE-C606-4C3A-A6F9-E03424BFD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/>
              <a:t>La contaminación del agua es un problema global grande que ha excedido un 50% más a los seres humanos como también a los animales aumentando un 60% más de afectados.</a:t>
            </a:r>
          </a:p>
          <a:p>
            <a:pPr algn="just"/>
            <a:r>
              <a:rPr lang="es-ES" dirty="0"/>
              <a:t>La falta de agua potable y saneamiento adecuado incrementa el riesgo de diversas enfermedades dejando a instituciones y comunidades con un 10% de saludables 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2126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0F95E-9448-4489-92E4-BFA5EFAD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6000" b="1" dirty="0">
                <a:latin typeface="Algerian" panose="04020705040A02060702" pitchFamily="82" charset="0"/>
              </a:rPr>
              <a:t>PROPUESTAS DE </a:t>
            </a:r>
            <a:r>
              <a:rPr lang="es-ES" sz="6000" b="1" dirty="0" err="1" smtClean="0">
                <a:latin typeface="Algerian" panose="04020705040A02060702" pitchFamily="82" charset="0"/>
              </a:rPr>
              <a:t>SOLUCIóN</a:t>
            </a:r>
            <a:r>
              <a:rPr lang="es-ES" sz="6000" b="1" dirty="0" smtClean="0">
                <a:latin typeface="Algerian" panose="04020705040A02060702" pitchFamily="82" charset="0"/>
              </a:rPr>
              <a:t> </a:t>
            </a:r>
            <a:endParaRPr lang="es-PE" sz="6000" b="1" dirty="0">
              <a:latin typeface="Algerian" panose="04020705040A02060702" pitchFamily="8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E30A32-8F53-494E-A3D7-132E19431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42127"/>
            <a:ext cx="10515600" cy="4351338"/>
          </a:xfrm>
        </p:spPr>
        <p:txBody>
          <a:bodyPr/>
          <a:lstStyle/>
          <a:p>
            <a:r>
              <a:rPr lang="es-ES" sz="3200" b="1" dirty="0">
                <a:latin typeface="Agency FB" panose="020B0503020202020204" pitchFamily="34" charset="0"/>
              </a:rPr>
              <a:t>Filtrador de agua tras diferentes procesos </a:t>
            </a:r>
            <a:endParaRPr lang="es-PE" sz="3200" b="1" dirty="0">
              <a:latin typeface="Agency FB" panose="020B0503020202020204" pitchFamily="34" charset="0"/>
            </a:endParaRP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80FF27-CB29-4B10-B444-C4F6CAC3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53" y="2834640"/>
            <a:ext cx="4552949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30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4E993E-D2E9-4763-A3F9-94981F10D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225"/>
            <a:ext cx="10515600" cy="5519738"/>
          </a:xfrm>
        </p:spPr>
        <p:txBody>
          <a:bodyPr>
            <a:normAutofit/>
          </a:bodyPr>
          <a:lstStyle/>
          <a:p>
            <a:pPr lvl="1"/>
            <a:r>
              <a:rPr lang="es-ES" sz="4800" b="1" dirty="0">
                <a:latin typeface="Agency FB" panose="020B0503020202020204" pitchFamily="34" charset="0"/>
              </a:rPr>
              <a:t>Filtración de agua con papel higiénico </a:t>
            </a:r>
            <a:endParaRPr lang="es-PE" sz="4800" b="1" dirty="0">
              <a:latin typeface="Agency FB" panose="020B0503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E02881-C89C-432B-ACDB-1ED693538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0" b="12213"/>
          <a:stretch/>
        </p:blipFill>
        <p:spPr>
          <a:xfrm>
            <a:off x="3238499" y="2076450"/>
            <a:ext cx="46577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185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33A0F5-F6C5-4747-A49A-440C38562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1025"/>
            <a:ext cx="10515600" cy="5595938"/>
          </a:xfrm>
        </p:spPr>
        <p:txBody>
          <a:bodyPr>
            <a:normAutofit/>
          </a:bodyPr>
          <a:lstStyle/>
          <a:p>
            <a:r>
              <a:rPr lang="es-ES" sz="4800" b="1" dirty="0">
                <a:latin typeface="Agency FB" panose="020B0503020202020204" pitchFamily="34" charset="0"/>
              </a:rPr>
              <a:t>Ondas de sonido para la purificación del agua </a:t>
            </a:r>
            <a:endParaRPr lang="es-PE" sz="4800" b="1" dirty="0">
              <a:latin typeface="Agency FB" panose="020B0503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05A0EE-C472-44D7-B88C-78F22CBB5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538287"/>
            <a:ext cx="6858000" cy="3781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21513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3C14C-E905-474E-8785-46844DEC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Alternativa de solución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9F09DA-4418-4A4F-BE4F-085E6DB6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9800" b="1" dirty="0">
                <a:latin typeface="Algerian" panose="04020705040A02060702" pitchFamily="82" charset="0"/>
              </a:rPr>
              <a:t>SONIPUR</a:t>
            </a:r>
            <a:endParaRPr lang="es-PE" sz="19800" b="1" dirty="0">
              <a:latin typeface="Algerian" panose="04020705040A02060702" pitchFamily="8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98E6DE-7CF0-432D-9E78-5CC7368B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29" y="3859720"/>
            <a:ext cx="5212080" cy="2873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4379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827CB-B64D-493F-A01F-32F8CD4B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b="1" dirty="0">
                <a:latin typeface="Algerian" panose="04020705040A02060702" pitchFamily="82" charset="0"/>
              </a:rPr>
              <a:t>Objetivo general </a:t>
            </a:r>
            <a:endParaRPr lang="es-PE" sz="5400" b="1" dirty="0">
              <a:latin typeface="Algerian" panose="04020705040A02060702" pitchFamily="8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6040F0-B16F-4C59-8840-71E51FD9D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Diseñar, implementar y  evaluar un prototipo de purificación de agua mediante el uso de ondas ultrasónicas , con el fin de reducir la turbidez y la carga microbiana de las muestras , promoviendo una alternativa innovadora accesible y sin químicos para mejorar la calidad del agua destinada al consumo humano , </a:t>
            </a:r>
            <a:r>
              <a:rPr lang="es-ES" dirty="0" smtClean="0"/>
              <a:t>así </a:t>
            </a:r>
            <a:r>
              <a:rPr lang="es-ES" dirty="0"/>
              <a:t>como generar conciencias en la comunidad educativa sobre la importancia de aplicar la ciencia y la tecnología en la solución de problemas y de su salud publica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80851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251</TotalTime>
  <Words>579</Words>
  <Application>Microsoft Office PowerPoint</Application>
  <PresentationFormat>Panorámica</PresentationFormat>
  <Paragraphs>67</Paragraphs>
  <Slides>16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Agency FB</vt:lpstr>
      <vt:lpstr>Algerian</vt:lpstr>
      <vt:lpstr>Arial</vt:lpstr>
      <vt:lpstr>Bahnschrift SemiBold Condensed</vt:lpstr>
      <vt:lpstr>Trebuchet MS</vt:lpstr>
      <vt:lpstr>Wingdings 3</vt:lpstr>
      <vt:lpstr>Faceta</vt:lpstr>
      <vt:lpstr>Presentación de PowerPoint</vt:lpstr>
      <vt:lpstr>SONIPUR</vt:lpstr>
      <vt:lpstr>PRESENTACIóN</vt:lpstr>
      <vt:lpstr>PROBLEMÁTICA </vt:lpstr>
      <vt:lpstr>PROPUESTAS DE SOLUCIóN </vt:lpstr>
      <vt:lpstr>Presentación de PowerPoint</vt:lpstr>
      <vt:lpstr>Presentación de PowerPoint</vt:lpstr>
      <vt:lpstr>Alternativa de solución</vt:lpstr>
      <vt:lpstr>Objetivo general </vt:lpstr>
      <vt:lpstr>Objetivos específicos </vt:lpstr>
      <vt:lpstr>MATERIALES</vt:lpstr>
      <vt:lpstr>PROCEDIMIENTO </vt:lpstr>
      <vt:lpstr>Presentación de PowerPoint</vt:lpstr>
      <vt:lpstr>Presentación de PowerPoint</vt:lpstr>
      <vt:lpstr>Presentación de PowerPoint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Kaira</dc:creator>
  <cp:lastModifiedBy>LenovoX1</cp:lastModifiedBy>
  <cp:revision>21</cp:revision>
  <dcterms:created xsi:type="dcterms:W3CDTF">2025-12-03T23:18:06Z</dcterms:created>
  <dcterms:modified xsi:type="dcterms:W3CDTF">2025-12-05T02:31:07Z</dcterms:modified>
</cp:coreProperties>
</file>